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3" r:id="rId4"/>
    <p:sldId id="303" r:id="rId5"/>
    <p:sldId id="304" r:id="rId6"/>
    <p:sldId id="305" r:id="rId7"/>
    <p:sldId id="306" r:id="rId8"/>
    <p:sldId id="30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63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22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30A8A-8099-45B6-B889-77B3F9203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7E57F-895C-4613-99B3-985EC4A6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75DE1F-8EF1-4E51-A859-62643B12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9A17C-ED34-4053-8EFB-D3B49F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C7601F-2713-4D0D-AE38-8E5D2C4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D05F51-92C2-45CB-839A-A34DC4B2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58001-A32F-4133-8F35-56A40C6E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5D8535-B565-40B8-8D13-5531741E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8786B8-5C69-4919-95AE-376D4A85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84FC3-1A14-4F4C-8077-D7FD9B55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43926B-256F-48A5-81F4-72240DF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3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CEEF3A-452E-416E-BEB3-8BC4C86D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731227-5864-4B27-86B3-A2C2F99F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6FA6E4-5594-4B12-89A5-0B496F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EBB280-1483-4B7D-B86D-693661B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A5CFB-7942-4D53-BFFC-B20989D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7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5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A31AA-3E21-4347-B185-14CE690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7D1DE0-61D0-4258-BA93-A8B219E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A8F87B-F44D-4854-B0B1-AD158F0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D66403-3649-41E5-B3DF-632FC20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BEE294-08E0-49EE-A514-A606D204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6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A3C3D-7AB3-4032-8C0A-8E05E09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D0688-32D0-44E8-A9F5-9E264BA3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4C007D-8009-49AC-AD8D-49FF9AC7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5F909A-BC39-4D8C-A6AF-75E9E61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24178-881A-4186-8E63-FE1E6835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F503CA-6CFD-44A7-8209-9E21478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9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6D563-1E81-454C-9C73-1835A99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0156F8-2B1D-45CB-A822-816861DA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4FD4F5-716C-4A5E-A0AD-2254C713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EAB9CB-57A3-482B-880B-31EDC007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8488AD-038A-4AE0-9C41-25BD57356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22E478-6A30-4660-BAAB-359084F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63422A-A0C8-40FB-9DBA-3F7B6E9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0F11FF-F64B-426B-8448-DA13DDDB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6CB29-7650-4D7C-8CAA-757D054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316AA1-9D47-4E4F-B605-52BAD1A3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E37EB7-F11B-401E-BBAF-065363AC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E8EFCE-D575-4CB5-8EAE-C033FFB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16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8AE663-D51D-4C73-AAC1-562F10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70A64D-AB47-41D2-8352-FFD3E75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47AD0-36FA-4C62-AE7F-DA6DD22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09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969F5-FDC0-4DEA-94E8-513B918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A33DD-4824-4EC5-BBA8-3004DCC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610739-DB24-4367-860F-EDEF74B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62F6E3-30F2-48C8-BCD4-CB01561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CBBA14-0D6C-4C9A-A106-8F7D9822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174CD8-903E-42C5-B5B3-28CB5DD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4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F66FB-BB66-42C6-86E0-E95D0B9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24C60E-3C40-447E-BFD3-063AFA735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5082AB-85B3-41A2-9D93-A3D87D04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4584D1-0EC7-4151-9FB9-E1AC16B5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08A5E2-CCE3-4F64-BCAB-521F0EB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FD0AEB-8081-4AD6-94F7-5D81006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3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CF7A50-17B8-428B-9FA8-1EDF283BB7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DFAAA-71E2-4B52-A408-D913973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9D5AC4-9E1B-465E-BD8C-318AF03F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E759BD-4E94-4FD3-B3D0-9F8C2ED9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CB9DE-64BA-4E9E-B4AA-AC010C13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503E53-250D-4B69-AF52-54023AC3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0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29.jpeg"/><Relationship Id="rId10" Type="http://schemas.openxmlformats.org/officeDocument/2006/relationships/image" Target="../media/image25.jpeg"/><Relationship Id="rId19" Type="http://schemas.openxmlformats.org/officeDocument/2006/relationships/image" Target="../media/image32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DA218-5792-4E65-BA5F-33F37AB79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766" y="199250"/>
            <a:ext cx="6335486" cy="1525047"/>
          </a:xfrm>
        </p:spPr>
        <p:txBody>
          <a:bodyPr>
            <a:normAutofit/>
          </a:bodyPr>
          <a:lstStyle/>
          <a:p>
            <a: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Красноярского края</a:t>
            </a:r>
            <a:b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</a:t>
            </a:r>
            <a:b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br>
              <a:rPr lang="ru-RU" sz="1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«Канский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технологический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колледж»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0AD881-BAC4-43B9-8422-9758AC13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377" y="3018560"/>
            <a:ext cx="9144000" cy="165576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Первичная профсоюзная организация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646" y="5943598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Канск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061" y="1655989"/>
            <a:ext cx="123825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44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8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создания профсоюзной первичной организации КТК</a:t>
            </a:r>
            <a:endParaRPr lang="ru-RU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823" y="2287771"/>
            <a:ext cx="7134034" cy="41679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2014г.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приступила к своей  общественной деятельности Первичная профсоюзная организация КТК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2022г.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путем открытого голосования членов профсоюзной организации колледжа был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избран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обновленный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ПК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первички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75" y="785132"/>
            <a:ext cx="1238250" cy="1238250"/>
          </a:xfrm>
          <a:prstGeom prst="rect">
            <a:avLst/>
          </a:prstGeom>
          <a:noFill/>
        </p:spPr>
      </p:pic>
      <p:pic>
        <p:nvPicPr>
          <p:cNvPr id="27651" name="Picture 3" descr="C:\Users\pmv\Desktop\MyColl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2230" y="1988458"/>
            <a:ext cx="4123870" cy="4281713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2775" y="937532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Профсоюзный комитет КТК</a:t>
            </a:r>
            <a:endParaRPr lang="ru-RU" sz="4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4836" y="3030582"/>
            <a:ext cx="2374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Зам.председателя ПК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Потякина Т.С.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(методист)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1394" y="3120571"/>
            <a:ext cx="163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Секретарь 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Тушминцева Е.А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(библиотекарь).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820229"/>
            <a:ext cx="2952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Уполномоченный </a:t>
            </a:r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охране труда </a:t>
            </a:r>
          </a:p>
          <a:p>
            <a:pPr algn="ctr"/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Быстров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Д.Ф.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преподаватель)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10057" y="4585062"/>
            <a:ext cx="248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Культмассовый сектор </a:t>
            </a:r>
            <a:endParaRPr lang="ru-R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Слукина О.М.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(диспетчер по расписанию)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9086" y="6037942"/>
            <a:ext cx="3730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Ревизионная комиссия</a:t>
            </a:r>
          </a:p>
          <a:p>
            <a:pPr algn="ctr"/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Бризицкая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(документовед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з\о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1657" y="5602514"/>
            <a:ext cx="270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Председатель ПК</a:t>
            </a: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Подгорнова 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(педагог-психолог)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2467429" y="4119881"/>
            <a:ext cx="2731589" cy="1197429"/>
          </a:xfrm>
          <a:custGeom>
            <a:avLst/>
            <a:gdLst>
              <a:gd name="connsiteX0" fmla="*/ 0 w 2403566"/>
              <a:gd name="connsiteY0" fmla="*/ 398417 h 1197429"/>
              <a:gd name="connsiteX1" fmla="*/ 457200 w 2403566"/>
              <a:gd name="connsiteY1" fmla="*/ 124097 h 1197429"/>
              <a:gd name="connsiteX2" fmla="*/ 1175657 w 2403566"/>
              <a:gd name="connsiteY2" fmla="*/ 1143000 h 1197429"/>
              <a:gd name="connsiteX3" fmla="*/ 2403566 w 2403566"/>
              <a:gd name="connsiteY3" fmla="*/ 450669 h 11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566" h="1197429">
                <a:moveTo>
                  <a:pt x="0" y="398417"/>
                </a:moveTo>
                <a:cubicBezTo>
                  <a:pt x="130628" y="199208"/>
                  <a:pt x="261257" y="0"/>
                  <a:pt x="457200" y="124097"/>
                </a:cubicBezTo>
                <a:cubicBezTo>
                  <a:pt x="653143" y="248194"/>
                  <a:pt x="851263" y="1088571"/>
                  <a:pt x="1175657" y="1143000"/>
                </a:cubicBezTo>
                <a:cubicBezTo>
                  <a:pt x="1500051" y="1197429"/>
                  <a:pt x="1951808" y="824049"/>
                  <a:pt x="2403566" y="450669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4480560" y="1436914"/>
            <a:ext cx="1463040" cy="1227909"/>
          </a:xfrm>
          <a:custGeom>
            <a:avLst/>
            <a:gdLst>
              <a:gd name="connsiteX0" fmla="*/ 0 w 1463040"/>
              <a:gd name="connsiteY0" fmla="*/ 0 h 1227909"/>
              <a:gd name="connsiteX1" fmla="*/ 222069 w 1463040"/>
              <a:gd name="connsiteY1" fmla="*/ 470263 h 1227909"/>
              <a:gd name="connsiteX2" fmla="*/ 992777 w 1463040"/>
              <a:gd name="connsiteY2" fmla="*/ 378823 h 1227909"/>
              <a:gd name="connsiteX3" fmla="*/ 1463040 w 1463040"/>
              <a:gd name="connsiteY3" fmla="*/ 1227909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0" h="1227909">
                <a:moveTo>
                  <a:pt x="0" y="0"/>
                </a:moveTo>
                <a:cubicBezTo>
                  <a:pt x="28303" y="203563"/>
                  <a:pt x="56606" y="407126"/>
                  <a:pt x="222069" y="470263"/>
                </a:cubicBezTo>
                <a:cubicBezTo>
                  <a:pt x="387532" y="533400"/>
                  <a:pt x="785949" y="252549"/>
                  <a:pt x="992777" y="378823"/>
                </a:cubicBezTo>
                <a:cubicBezTo>
                  <a:pt x="1199605" y="505097"/>
                  <a:pt x="1331322" y="866503"/>
                  <a:pt x="1463040" y="1227909"/>
                </a:cubicBezTo>
              </a:path>
            </a:pathLst>
          </a:cu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7053943" y="1582783"/>
            <a:ext cx="1097280" cy="1291046"/>
          </a:xfrm>
          <a:custGeom>
            <a:avLst/>
            <a:gdLst>
              <a:gd name="connsiteX0" fmla="*/ 1097280 w 1097280"/>
              <a:gd name="connsiteY0" fmla="*/ 115388 h 1291046"/>
              <a:gd name="connsiteX1" fmla="*/ 627017 w 1097280"/>
              <a:gd name="connsiteY1" fmla="*/ 141514 h 1291046"/>
              <a:gd name="connsiteX2" fmla="*/ 261257 w 1097280"/>
              <a:gd name="connsiteY2" fmla="*/ 964474 h 1291046"/>
              <a:gd name="connsiteX3" fmla="*/ 0 w 1097280"/>
              <a:gd name="connsiteY3" fmla="*/ 1291046 h 129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1291046">
                <a:moveTo>
                  <a:pt x="1097280" y="115388"/>
                </a:moveTo>
                <a:cubicBezTo>
                  <a:pt x="931817" y="57694"/>
                  <a:pt x="766354" y="0"/>
                  <a:pt x="627017" y="141514"/>
                </a:cubicBezTo>
                <a:cubicBezTo>
                  <a:pt x="487680" y="283028"/>
                  <a:pt x="365760" y="772885"/>
                  <a:pt x="261257" y="964474"/>
                </a:cubicBezTo>
                <a:cubicBezTo>
                  <a:pt x="156754" y="1156063"/>
                  <a:pt x="78377" y="1223554"/>
                  <a:pt x="0" y="1291046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6965406" y="3563257"/>
            <a:ext cx="3252651" cy="522513"/>
          </a:xfrm>
          <a:custGeom>
            <a:avLst/>
            <a:gdLst>
              <a:gd name="connsiteX0" fmla="*/ 3252651 w 3252651"/>
              <a:gd name="connsiteY0" fmla="*/ 391885 h 522513"/>
              <a:gd name="connsiteX1" fmla="*/ 2299063 w 3252651"/>
              <a:gd name="connsiteY1" fmla="*/ 444137 h 522513"/>
              <a:gd name="connsiteX2" fmla="*/ 1920240 w 3252651"/>
              <a:gd name="connsiteY2" fmla="*/ 235131 h 522513"/>
              <a:gd name="connsiteX3" fmla="*/ 535577 w 3252651"/>
              <a:gd name="connsiteY3" fmla="*/ 483325 h 522513"/>
              <a:gd name="connsiteX4" fmla="*/ 0 w 3252651"/>
              <a:gd name="connsiteY4" fmla="*/ 0 h 5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651" h="522513">
                <a:moveTo>
                  <a:pt x="3252651" y="391885"/>
                </a:moveTo>
                <a:cubicBezTo>
                  <a:pt x="2886891" y="431074"/>
                  <a:pt x="2521131" y="470263"/>
                  <a:pt x="2299063" y="444137"/>
                </a:cubicBezTo>
                <a:cubicBezTo>
                  <a:pt x="2076995" y="418011"/>
                  <a:pt x="2214154" y="228600"/>
                  <a:pt x="1920240" y="235131"/>
                </a:cubicBezTo>
                <a:cubicBezTo>
                  <a:pt x="1626326" y="241662"/>
                  <a:pt x="855617" y="522513"/>
                  <a:pt x="535577" y="483325"/>
                </a:cubicBezTo>
                <a:cubicBezTo>
                  <a:pt x="215537" y="444137"/>
                  <a:pt x="107768" y="222068"/>
                  <a:pt x="0" y="0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7027817" y="4848498"/>
            <a:ext cx="1436914" cy="631371"/>
          </a:xfrm>
          <a:custGeom>
            <a:avLst/>
            <a:gdLst>
              <a:gd name="connsiteX0" fmla="*/ 1436914 w 1436914"/>
              <a:gd name="connsiteY0" fmla="*/ 350519 h 631371"/>
              <a:gd name="connsiteX1" fmla="*/ 1097280 w 1436914"/>
              <a:gd name="connsiteY1" fmla="*/ 37011 h 631371"/>
              <a:gd name="connsiteX2" fmla="*/ 718457 w 1436914"/>
              <a:gd name="connsiteY2" fmla="*/ 572588 h 631371"/>
              <a:gd name="connsiteX3" fmla="*/ 0 w 1436914"/>
              <a:gd name="connsiteY3" fmla="*/ 389708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914" h="631371">
                <a:moveTo>
                  <a:pt x="1436914" y="350519"/>
                </a:moveTo>
                <a:cubicBezTo>
                  <a:pt x="1326968" y="175259"/>
                  <a:pt x="1217023" y="0"/>
                  <a:pt x="1097280" y="37011"/>
                </a:cubicBezTo>
                <a:cubicBezTo>
                  <a:pt x="977537" y="74023"/>
                  <a:pt x="901337" y="513805"/>
                  <a:pt x="718457" y="572588"/>
                </a:cubicBezTo>
                <a:cubicBezTo>
                  <a:pt x="535577" y="631371"/>
                  <a:pt x="267788" y="510539"/>
                  <a:pt x="0" y="389708"/>
                </a:cubicBezTo>
              </a:path>
            </a:pathLst>
          </a:cu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29" name="Picture 1" descr="C:\Users\pmv\Desktop\IMG-20230402-WA0009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47" y="2119085"/>
            <a:ext cx="2000877" cy="3379529"/>
          </a:xfrm>
          <a:prstGeom prst="rect">
            <a:avLst/>
          </a:prstGeom>
          <a:noFill/>
        </p:spPr>
      </p:pic>
      <p:pic>
        <p:nvPicPr>
          <p:cNvPr id="22530" name="Picture 2" descr="C:\Users\pmv\Desktop\Screenshot_20230427-10420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914400"/>
            <a:ext cx="1421719" cy="2119086"/>
          </a:xfrm>
          <a:prstGeom prst="rect">
            <a:avLst/>
          </a:prstGeom>
          <a:noFill/>
        </p:spPr>
      </p:pic>
      <p:pic>
        <p:nvPicPr>
          <p:cNvPr id="22531" name="Picture 3" descr="C:\Users\pmv\Desktop\IMG_20230426_145903_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0914" y="1069208"/>
            <a:ext cx="1683431" cy="2053177"/>
          </a:xfrm>
          <a:prstGeom prst="rect">
            <a:avLst/>
          </a:prstGeom>
          <a:noFill/>
        </p:spPr>
      </p:pic>
      <p:pic>
        <p:nvPicPr>
          <p:cNvPr id="22532" name="Picture 4" descr="C:\Users\pmv\Desktop\IMG_20230426_153735_6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820" y="3730171"/>
            <a:ext cx="2199121" cy="1962602"/>
          </a:xfrm>
          <a:prstGeom prst="rect">
            <a:avLst/>
          </a:prstGeom>
          <a:noFill/>
        </p:spPr>
      </p:pic>
      <p:pic>
        <p:nvPicPr>
          <p:cNvPr id="22533" name="Picture 5" descr="C:\Users\pmv\Desktop\IMG_20230426_155627_5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1943" y="2423886"/>
            <a:ext cx="1625600" cy="2106159"/>
          </a:xfrm>
          <a:prstGeom prst="rect">
            <a:avLst/>
          </a:prstGeom>
          <a:noFill/>
        </p:spPr>
      </p:pic>
      <p:pic>
        <p:nvPicPr>
          <p:cNvPr id="22534" name="Picture 6" descr="C:\Users\pmv\Desktop\IMG_20230426_153427_9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1733" y="4426857"/>
            <a:ext cx="2393467" cy="1643647"/>
          </a:xfrm>
          <a:prstGeom prst="rect">
            <a:avLst/>
          </a:prstGeom>
          <a:noFill/>
        </p:spPr>
      </p:pic>
      <p:pic>
        <p:nvPicPr>
          <p:cNvPr id="34" name="Picture 4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49404" y="306161"/>
            <a:ext cx="1238250" cy="1238250"/>
          </a:xfrm>
          <a:prstGeom prst="rect">
            <a:avLst/>
          </a:prstGeom>
          <a:noFill/>
        </p:spPr>
      </p:pic>
      <p:sp>
        <p:nvSpPr>
          <p:cNvPr id="22" name="Полилиния 21"/>
          <p:cNvSpPr/>
          <p:nvPr/>
        </p:nvSpPr>
        <p:spPr>
          <a:xfrm rot="1360542">
            <a:off x="1298606" y="2939904"/>
            <a:ext cx="3846454" cy="853353"/>
          </a:xfrm>
          <a:custGeom>
            <a:avLst/>
            <a:gdLst>
              <a:gd name="connsiteX0" fmla="*/ 0 w 2403566"/>
              <a:gd name="connsiteY0" fmla="*/ 398417 h 1197429"/>
              <a:gd name="connsiteX1" fmla="*/ 457200 w 2403566"/>
              <a:gd name="connsiteY1" fmla="*/ 124097 h 1197429"/>
              <a:gd name="connsiteX2" fmla="*/ 1175657 w 2403566"/>
              <a:gd name="connsiteY2" fmla="*/ 1143000 h 1197429"/>
              <a:gd name="connsiteX3" fmla="*/ 2403566 w 2403566"/>
              <a:gd name="connsiteY3" fmla="*/ 450669 h 11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566" h="1197429">
                <a:moveTo>
                  <a:pt x="0" y="398417"/>
                </a:moveTo>
                <a:cubicBezTo>
                  <a:pt x="130628" y="199208"/>
                  <a:pt x="261257" y="0"/>
                  <a:pt x="457200" y="124097"/>
                </a:cubicBezTo>
                <a:cubicBezTo>
                  <a:pt x="653143" y="248194"/>
                  <a:pt x="851263" y="1088571"/>
                  <a:pt x="1175657" y="1143000"/>
                </a:cubicBezTo>
                <a:cubicBezTo>
                  <a:pt x="1500051" y="1197429"/>
                  <a:pt x="1951808" y="824049"/>
                  <a:pt x="2403566" y="450669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mv\Desktop\Screenshot_20230427-130025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029" y="601438"/>
            <a:ext cx="1848255" cy="169182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62858" y="2307771"/>
            <a:ext cx="1640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Правовой инспектор </a:t>
            </a:r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Кисельман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(методист)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057" y="365126"/>
            <a:ext cx="8432799" cy="1028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нашем коллективе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труд каждого в почете!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pmv\Desktop\MyColl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680479"/>
            <a:ext cx="4093030" cy="3831771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7176" y="378731"/>
            <a:ext cx="1238250" cy="1238250"/>
          </a:xfrm>
          <a:prstGeom prst="rect">
            <a:avLst/>
          </a:prstGeom>
          <a:noFill/>
        </p:spPr>
      </p:pic>
      <p:pic>
        <p:nvPicPr>
          <p:cNvPr id="2050" name="Picture 2" descr="C:\Users\pmv\Desktop\MyColl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2106389"/>
            <a:ext cx="4196442" cy="4196442"/>
          </a:xfrm>
          <a:prstGeom prst="rect">
            <a:avLst/>
          </a:prstGeom>
          <a:noFill/>
        </p:spPr>
      </p:pic>
      <p:pic>
        <p:nvPicPr>
          <p:cNvPr id="2051" name="Picture 3" descr="C:\Users\pmv\Desktop\MyColl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1829" y="1770744"/>
            <a:ext cx="3666673" cy="374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90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Команда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двигатель прогресса, инноваций 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интересных проектов!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mv\Desktop\MyColl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6603" y="1825625"/>
            <a:ext cx="4351338" cy="4351338"/>
          </a:xfrm>
          <a:prstGeom prst="rect">
            <a:avLst/>
          </a:prstGeom>
          <a:noFill/>
        </p:spPr>
      </p:pic>
      <p:pic>
        <p:nvPicPr>
          <p:cNvPr id="3075" name="Picture 3" descr="C:\Users\pmv\Desktop\MyColl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6206" y="1377567"/>
            <a:ext cx="3427187" cy="3427187"/>
          </a:xfrm>
          <a:prstGeom prst="rect">
            <a:avLst/>
          </a:prstGeom>
          <a:noFill/>
        </p:spPr>
      </p:pic>
      <p:pic>
        <p:nvPicPr>
          <p:cNvPr id="3076" name="Picture 4" descr="C:\Users\pmv\Desktop\MyColl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73" y="2902857"/>
            <a:ext cx="3764642" cy="375012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9747" y="1416503"/>
            <a:ext cx="1238250" cy="123825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2603" y="5219246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17715"/>
            <a:ext cx="6778172" cy="5950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Вместе Мы – СИЛА!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pmv\Desktop\MyColl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43" y="1596571"/>
            <a:ext cx="3483429" cy="3483429"/>
          </a:xfrm>
          <a:prstGeom prst="rect">
            <a:avLst/>
          </a:prstGeom>
          <a:noFill/>
        </p:spPr>
      </p:pic>
      <p:pic>
        <p:nvPicPr>
          <p:cNvPr id="7" name="Picture 2" descr="C:\Users\pmv\Desktop\MyColl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6779"/>
            <a:ext cx="2683669" cy="2683669"/>
          </a:xfrm>
          <a:prstGeom prst="rect">
            <a:avLst/>
          </a:prstGeom>
          <a:noFill/>
        </p:spPr>
      </p:pic>
      <p:pic>
        <p:nvPicPr>
          <p:cNvPr id="4100" name="Picture 4" descr="C:\Users\pmv\Desktop\MyColl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4185"/>
            <a:ext cx="2948214" cy="2948214"/>
          </a:xfrm>
          <a:prstGeom prst="rect">
            <a:avLst/>
          </a:prstGeom>
          <a:noFill/>
        </p:spPr>
      </p:pic>
      <p:pic>
        <p:nvPicPr>
          <p:cNvPr id="4101" name="Picture 5" descr="C:\Users\pmv\Desktop\MyColl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544" y="1002009"/>
            <a:ext cx="2803070" cy="3033487"/>
          </a:xfrm>
          <a:prstGeom prst="rect">
            <a:avLst/>
          </a:prstGeom>
          <a:noFill/>
        </p:spPr>
      </p:pic>
      <p:pic>
        <p:nvPicPr>
          <p:cNvPr id="4102" name="Picture 6" descr="C:\Users\pmv\Desktop\фото профсоюз 27.04.23\IMG_20230221_115259_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7852" y="4078512"/>
            <a:ext cx="3077029" cy="2355461"/>
          </a:xfrm>
          <a:prstGeom prst="rect">
            <a:avLst/>
          </a:prstGeom>
          <a:noFill/>
        </p:spPr>
      </p:pic>
      <p:pic>
        <p:nvPicPr>
          <p:cNvPr id="4103" name="Picture 7" descr="C:\Users\pmv\Desktop\фото профсоюз 27.04.23\IMG_20230426_153729_5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0801" y="5072240"/>
            <a:ext cx="2447471" cy="1560788"/>
          </a:xfrm>
          <a:prstGeom prst="rect">
            <a:avLst/>
          </a:prstGeom>
          <a:noFill/>
        </p:spPr>
      </p:pic>
      <p:pic>
        <p:nvPicPr>
          <p:cNvPr id="4104" name="Picture 8" descr="C:\Users\pmv\Desktop\фото профсоюз 27.04.23\IMG_20230221_114510_56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8803" y="3880032"/>
            <a:ext cx="1465826" cy="1025798"/>
          </a:xfrm>
          <a:prstGeom prst="rect">
            <a:avLst/>
          </a:prstGeom>
          <a:noFill/>
        </p:spPr>
      </p:pic>
      <p:pic>
        <p:nvPicPr>
          <p:cNvPr id="4106" name="Picture 10" descr="C:\Users\pmv\Desktop\фото профсоюз 27.04.23\IMG-efd60d80dd1d4fb906a3c5fba912a3bd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1294" y="5085508"/>
            <a:ext cx="2576285" cy="1576549"/>
          </a:xfrm>
          <a:prstGeom prst="rect">
            <a:avLst/>
          </a:prstGeom>
          <a:noFill/>
        </p:spPr>
      </p:pic>
      <p:pic>
        <p:nvPicPr>
          <p:cNvPr id="4107" name="Picture 11" descr="C:\Users\pmv\Desktop\фото профсоюз 27.04.23\Screenshot_20230427-131012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45141" y="3031900"/>
            <a:ext cx="1287360" cy="727300"/>
          </a:xfrm>
          <a:prstGeom prst="rect">
            <a:avLst/>
          </a:prstGeom>
          <a:noFill/>
        </p:spPr>
      </p:pic>
      <p:pic>
        <p:nvPicPr>
          <p:cNvPr id="4108" name="Picture 12" descr="C:\Users\pmv\Desktop\фото профсоюз 27.04.23\Screenshot_20230427-130744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43251" y="1295629"/>
            <a:ext cx="1352977" cy="1636257"/>
          </a:xfrm>
          <a:prstGeom prst="rect">
            <a:avLst/>
          </a:prstGeom>
          <a:noFill/>
        </p:spPr>
      </p:pic>
      <p:pic>
        <p:nvPicPr>
          <p:cNvPr id="4109" name="Picture 13" descr="C:\Users\pmv\Desktop\фото профсоюз 27.04.23\Screenshot_20230427-130712_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61816" y="3773714"/>
            <a:ext cx="1125236" cy="1146628"/>
          </a:xfrm>
          <a:prstGeom prst="rect">
            <a:avLst/>
          </a:prstGeom>
          <a:noFill/>
        </p:spPr>
      </p:pic>
      <p:pic>
        <p:nvPicPr>
          <p:cNvPr id="4110" name="Picture 14" descr="C:\Users\pmv\Desktop\фото профсоюз 27.04.23\Screenshot_20230427-130535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5845" y="1770741"/>
            <a:ext cx="1382421" cy="1821543"/>
          </a:xfrm>
          <a:prstGeom prst="rect">
            <a:avLst/>
          </a:prstGeom>
          <a:noFill/>
        </p:spPr>
      </p:pic>
      <p:pic>
        <p:nvPicPr>
          <p:cNvPr id="4111" name="Picture 15" descr="C:\Users\pmv\Desktop\фото профсоюз 27.04.23\IMG_20230426_153735_63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73172" y="580571"/>
            <a:ext cx="1304633" cy="1164318"/>
          </a:xfrm>
          <a:prstGeom prst="rect">
            <a:avLst/>
          </a:prstGeom>
          <a:noFill/>
        </p:spPr>
      </p:pic>
      <p:pic>
        <p:nvPicPr>
          <p:cNvPr id="4112" name="Picture 16" descr="C:\Users\pmv\Desktop\фото профсоюз 27.04.23\IMG_20230426_160951_61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167908" y="5109028"/>
            <a:ext cx="789200" cy="1545770"/>
          </a:xfrm>
          <a:prstGeom prst="rect">
            <a:avLst/>
          </a:prstGeom>
          <a:noFill/>
        </p:spPr>
      </p:pic>
      <p:pic>
        <p:nvPicPr>
          <p:cNvPr id="4113" name="Picture 17" descr="C:\Users\pmv\Desktop\фото профсоюз 27.04.23\Screenshot_20230306-220023_1 (1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94400" y="769256"/>
            <a:ext cx="1702934" cy="798287"/>
          </a:xfrm>
          <a:prstGeom prst="rect">
            <a:avLst/>
          </a:prstGeom>
          <a:noFill/>
        </p:spPr>
      </p:pic>
      <p:pic>
        <p:nvPicPr>
          <p:cNvPr id="4114" name="Picture 18" descr="C:\Users\pmv\Desktop\фото профсоюз 27.04.23\IMG-7d91bfa31f584ada309aac9bf0a65281-V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5" y="22034"/>
            <a:ext cx="1335315" cy="1001486"/>
          </a:xfrm>
          <a:prstGeom prst="rect">
            <a:avLst/>
          </a:prstGeom>
          <a:noFill/>
        </p:spPr>
      </p:pic>
      <p:pic>
        <p:nvPicPr>
          <p:cNvPr id="23" name="Picture 4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15542" y="716639"/>
            <a:ext cx="929369" cy="929369"/>
          </a:xfrm>
          <a:prstGeom prst="rect">
            <a:avLst/>
          </a:prstGeom>
          <a:noFill/>
        </p:spPr>
      </p:pic>
      <p:pic>
        <p:nvPicPr>
          <p:cNvPr id="4115" name="Picture 19" descr="C:\Users\pmv\Desktop\фото профсоюз 27.04.23\IMG_20230221_113851_5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029372" y="55085"/>
            <a:ext cx="1591582" cy="899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Уважаемые друзья и коллеги!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ru-RU" dirty="0" smtClean="0"/>
              <a:t> </a:t>
            </a:r>
            <a:r>
              <a:rPr lang="ru-RU" dirty="0" smtClean="0"/>
              <a:t>имени первичной профсоюзной организации колледжа и себя лично, поздравляю Вас с </a:t>
            </a:r>
            <a:r>
              <a:rPr lang="ru-RU" b="1" i="1" dirty="0" smtClean="0"/>
              <a:t>1 Мая</a:t>
            </a:r>
            <a:r>
              <a:rPr lang="ru-RU" dirty="0" smtClean="0"/>
              <a:t> -  с праздником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/>
              <a:t>есны </a:t>
            </a:r>
            <a:r>
              <a:rPr lang="ru-RU" dirty="0" smtClean="0"/>
              <a:t>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dirty="0" smtClean="0"/>
              <a:t>руда!</a:t>
            </a:r>
          </a:p>
          <a:p>
            <a:pPr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Этот </a:t>
            </a:r>
            <a:r>
              <a:rPr lang="ru-RU" dirty="0" smtClean="0"/>
              <a:t>день на протяжении многих лет является одним из всенародных </a:t>
            </a:r>
            <a:r>
              <a:rPr lang="ru-RU" dirty="0" smtClean="0"/>
              <a:t>праздников, </a:t>
            </a:r>
            <a:r>
              <a:rPr lang="ru-RU" dirty="0" smtClean="0"/>
              <a:t>объединяющий не одно поколение трудящихся! Весна всегда символизировала обновление и стремление к лучшему, а созидательный и добросовестный труд  был и остается залогом успешного развития любого человека, семьи, коллектива, общества.</a:t>
            </a:r>
          </a:p>
          <a:p>
            <a:pPr algn="just">
              <a:buNone/>
            </a:pPr>
            <a:r>
              <a:rPr lang="ru-RU" i="1" dirty="0" smtClean="0"/>
              <a:t>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Пусть </a:t>
            </a:r>
            <a:r>
              <a:rPr lang="ru-RU" dirty="0" smtClean="0"/>
              <a:t>у каждого из вас будет всегда интересная, любимая и нужная работа, которая приносит радость и уважение, а ваш труд будет всегда востребован  и оценен по </a:t>
            </a:r>
            <a:r>
              <a:rPr lang="ru-RU" dirty="0" smtClean="0"/>
              <a:t>достоинству! </a:t>
            </a:r>
            <a:r>
              <a:rPr lang="ru-RU" dirty="0" smtClean="0"/>
              <a:t>Счастья, здоровья, бодрости и жизнелюбия, Мирного Неба над головой желаем вам, и вашим семьям!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первичной профсоюзной организации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«Канского технологического колледжа»                 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М.В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Подгорнова</a:t>
            </a:r>
          </a:p>
          <a:p>
            <a:endParaRPr lang="ru-RU" dirty="0"/>
          </a:p>
        </p:txBody>
      </p:sp>
      <p:pic>
        <p:nvPicPr>
          <p:cNvPr id="4" name="Picture 4" descr="Картинки по запросу эмблема профсоюзной организации красноярского края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5142" y="339267"/>
            <a:ext cx="929369" cy="929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8483"/>
            <a:ext cx="10515600" cy="5178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8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endParaRPr lang="ru-RU" sz="8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8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8000" b="1" i="1" dirty="0" smtClean="0">
                <a:solidFill>
                  <a:srgbClr val="9B63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274</Words>
  <Application>Microsoft Office PowerPoint</Application>
  <PresentationFormat>Произвольный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Министерство образования Красноярского края краевое государственное бюджетное профессиональное образовательное учреждение «Канский  технологический колледж» </vt:lpstr>
      <vt:lpstr>История создания профсоюзной первичной организации КТК</vt:lpstr>
      <vt:lpstr>Профсоюзный комитет КТК</vt:lpstr>
      <vt:lpstr>    В нашем коллективе – труд каждого в почете!</vt:lpstr>
      <vt:lpstr>Команда – двигатель прогресса, инноваций  и интересных проектов!</vt:lpstr>
      <vt:lpstr>Вместе Мы – СИЛА!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pmv</cp:lastModifiedBy>
  <cp:revision>248</cp:revision>
  <dcterms:created xsi:type="dcterms:W3CDTF">2021-04-14T06:18:01Z</dcterms:created>
  <dcterms:modified xsi:type="dcterms:W3CDTF">2023-04-28T02:04:03Z</dcterms:modified>
</cp:coreProperties>
</file>